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0233600" cy="31089600"/>
  <p:notesSz cx="30270450" cy="385508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672">
          <p15:clr>
            <a:srgbClr val="A4A3A4"/>
          </p15:clr>
        </p15:guide>
        <p15:guide id="2" pos="9792">
          <p15:clr>
            <a:srgbClr val="A4A3A4"/>
          </p15:clr>
        </p15:guide>
        <p15:guide id="3" orient="horz" pos="9792">
          <p15:clr>
            <a:srgbClr val="A4A3A4"/>
          </p15:clr>
        </p15:guide>
        <p15:guide id="4" pos="12672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gJA7ByO59kYsm8sc8O+JKWWIJb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33"/>
    <a:srgbClr val="FF0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4"/>
  </p:normalViewPr>
  <p:slideViewPr>
    <p:cSldViewPr snapToGrid="0">
      <p:cViewPr>
        <p:scale>
          <a:sx n="33" d="100"/>
          <a:sy n="33" d="100"/>
        </p:scale>
        <p:origin x="552" y="-1488"/>
      </p:cViewPr>
      <p:guideLst>
        <p:guide orient="horz" pos="12672"/>
        <p:guide pos="9792"/>
        <p:guide orient="horz" pos="9792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046075" y="2891300"/>
            <a:ext cx="20181300" cy="1445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027025" y="18311650"/>
            <a:ext cx="24216350" cy="173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3027025" y="18311650"/>
            <a:ext cx="24216350" cy="1734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81675" y="2890838"/>
            <a:ext cx="18710275" cy="144573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0790166" y="1207642"/>
            <a:ext cx="18653269" cy="3420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506776" y="10924252"/>
            <a:ext cx="24871434" cy="855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3307241" y="2472402"/>
            <a:ext cx="24871434" cy="254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017932" y="9657846"/>
            <a:ext cx="34197738" cy="66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6035862" y="17617931"/>
            <a:ext cx="28161876" cy="794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Times New Roman"/>
              <a:buNone/>
              <a:defRPr/>
            </a:lvl1pPr>
            <a:lvl2pPr lvl="1" algn="ctr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Times New Roman"/>
              <a:buNone/>
              <a:defRPr/>
            </a:lvl2pPr>
            <a:lvl3pPr lvl="2" algn="ctr"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None/>
              <a:defRPr/>
            </a:lvl3pPr>
            <a:lvl4pPr lvl="3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4pPr>
            <a:lvl5pPr lvl="4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5pPr>
            <a:lvl6pPr lvl="5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6pPr>
            <a:lvl7pPr lvl="6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7pPr>
            <a:lvl8pPr lvl="7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8pPr>
            <a:lvl9pPr lvl="8" algn="ctr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015877" y="8981931"/>
            <a:ext cx="34201847" cy="186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78176" y="19978110"/>
            <a:ext cx="34197738" cy="617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78176" y="13177260"/>
            <a:ext cx="34197738" cy="68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015876" y="8981931"/>
            <a:ext cx="17002312" cy="186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0215412" y="8981931"/>
            <a:ext cx="17002312" cy="186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11270" y="1245106"/>
            <a:ext cx="3621106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2011271" y="6959095"/>
            <a:ext cx="17776824" cy="289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2011271" y="9859025"/>
            <a:ext cx="17776824" cy="1791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20437288" y="6959095"/>
            <a:ext cx="17785043" cy="289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20437288" y="9859025"/>
            <a:ext cx="17785043" cy="1791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11270" y="1237746"/>
            <a:ext cx="13236574" cy="52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5730632" y="1237746"/>
            <a:ext cx="22491700" cy="2653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011270" y="6505215"/>
            <a:ext cx="13236574" cy="2126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7886888" y="21762966"/>
            <a:ext cx="24139338" cy="256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7886888" y="2778487"/>
            <a:ext cx="24139338" cy="1865326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7886888" y="24331685"/>
            <a:ext cx="24139338" cy="364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5877" y="8981931"/>
            <a:ext cx="34201847" cy="186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457200" marR="0" lvl="0" indent="-1130300" algn="l" rtl="0"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Times New Roman"/>
              <a:buChar char="•"/>
              <a:defRPr sz="1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22350" algn="l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Times New Roman"/>
              <a:buChar char="–"/>
              <a:defRPr sz="1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08050" algn="l" rtl="0"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•"/>
              <a:defRPr sz="10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–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93750" algn="l" rtl="0"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sz="8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525" tIns="203750" rIns="407525" bIns="20375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6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red and white text&#10;&#10;AI-generated content may be incorrect.">
            <a:extLst>
              <a:ext uri="{FF2B5EF4-FFF2-40B4-BE49-F238E27FC236}">
                <a16:creationId xmlns:a16="http://schemas.microsoft.com/office/drawing/2014/main" id="{24ADFA33-20CA-7C34-9802-736F239E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591" y="3911915"/>
            <a:ext cx="13712147" cy="7713083"/>
          </a:xfrm>
          <a:prstGeom prst="rect">
            <a:avLst/>
          </a:prstGeom>
        </p:spPr>
      </p:pic>
      <p:pic>
        <p:nvPicPr>
          <p:cNvPr id="85" name="Google Shape;85;p1" descr="A close-up of a map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045" y="4293611"/>
            <a:ext cx="12700171" cy="76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E97077F-5555-6C3F-EFC7-79E4ADE8DAFF}"/>
              </a:ext>
            </a:extLst>
          </p:cNvPr>
          <p:cNvSpPr/>
          <p:nvPr/>
        </p:nvSpPr>
        <p:spPr>
          <a:xfrm>
            <a:off x="-114792" y="-79472"/>
            <a:ext cx="40750435" cy="3925274"/>
          </a:xfrm>
          <a:prstGeom prst="rect">
            <a:avLst/>
          </a:prstGeom>
          <a:solidFill>
            <a:srgbClr val="CC0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oogle Shape;87;p1" descr="Logo-Rutgers-Universit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41263" y="29735058"/>
            <a:ext cx="5005475" cy="135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1591" y="363063"/>
            <a:ext cx="3419597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close-up of a text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370" y="11941825"/>
            <a:ext cx="12965662" cy="799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-up of a map&#10;&#10;AI-generated content may be incorrect.">
            <a:extLst>
              <a:ext uri="{FF2B5EF4-FFF2-40B4-BE49-F238E27FC236}">
                <a16:creationId xmlns:a16="http://schemas.microsoft.com/office/drawing/2014/main" id="{4E61C0BB-08CD-A352-0304-2B27684B9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0216" y="4293933"/>
            <a:ext cx="13269894" cy="7464315"/>
          </a:xfrm>
          <a:prstGeom prst="rect">
            <a:avLst/>
          </a:prstGeom>
        </p:spPr>
      </p:pic>
      <p:pic>
        <p:nvPicPr>
          <p:cNvPr id="90" name="Google Shape;90;p1" descr="A screenshot of a computer generated image&#10;&#10;AI-generated content may be incorrect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1371" y="20125383"/>
            <a:ext cx="13816239" cy="799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screenshot of a computer generated image classification&#10;&#10;AI-generated content may be incorrect.">
            <a:extLst>
              <a:ext uri="{FF2B5EF4-FFF2-40B4-BE49-F238E27FC236}">
                <a16:creationId xmlns:a16="http://schemas.microsoft.com/office/drawing/2014/main" id="{9DF199A1-1A6D-92CC-640E-B8AE58AB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5114" y="12436262"/>
            <a:ext cx="13269892" cy="7464315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FDC2D-0350-1C99-2B07-897E985713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77610" y="19941806"/>
            <a:ext cx="12278377" cy="6906587"/>
          </a:xfrm>
          <a:prstGeom prst="rect">
            <a:avLst/>
          </a:prstGeom>
        </p:spPr>
      </p:pic>
      <p:pic>
        <p:nvPicPr>
          <p:cNvPr id="21" name="Picture 20" descr="A close-up of a map&#10;&#10;AI-generated content may be incorrect.">
            <a:extLst>
              <a:ext uri="{FF2B5EF4-FFF2-40B4-BE49-F238E27FC236}">
                <a16:creationId xmlns:a16="http://schemas.microsoft.com/office/drawing/2014/main" id="{C08088CE-5877-6658-DCB8-F44228468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24560"/>
          <a:stretch/>
        </p:blipFill>
        <p:spPr>
          <a:xfrm>
            <a:off x="10250401" y="27073199"/>
            <a:ext cx="9464762" cy="4016401"/>
          </a:xfrm>
          <a:prstGeom prst="rect">
            <a:avLst/>
          </a:prstGeom>
        </p:spPr>
      </p:pic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DAD7B4E6-0151-A30F-5B94-C9F2EDE6A5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50110" y="11824919"/>
            <a:ext cx="12571497" cy="7071467"/>
          </a:xfrm>
          <a:prstGeom prst="rect">
            <a:avLst/>
          </a:prstGeom>
        </p:spPr>
      </p:pic>
      <p:pic>
        <p:nvPicPr>
          <p:cNvPr id="25" name="Picture 24" descr="A close-up of a document&#10;&#10;AI-generated content may be incorrect.">
            <a:extLst>
              <a:ext uri="{FF2B5EF4-FFF2-40B4-BE49-F238E27FC236}">
                <a16:creationId xmlns:a16="http://schemas.microsoft.com/office/drawing/2014/main" id="{66C1DB65-5341-2AEE-12C5-9C10164D1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40646" y="18519358"/>
            <a:ext cx="11703557" cy="6583251"/>
          </a:xfrm>
          <a:prstGeom prst="rect">
            <a:avLst/>
          </a:prstGeom>
        </p:spPr>
      </p:pic>
      <p:pic>
        <p:nvPicPr>
          <p:cNvPr id="27" name="Picture 26" descr="A close-up of a question&#10;&#10;AI-generated content may be incorrect.">
            <a:extLst>
              <a:ext uri="{FF2B5EF4-FFF2-40B4-BE49-F238E27FC236}">
                <a16:creationId xmlns:a16="http://schemas.microsoft.com/office/drawing/2014/main" id="{F2295491-B769-8D81-71C0-F02F5CF54CE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27803"/>
          <a:stretch/>
        </p:blipFill>
        <p:spPr>
          <a:xfrm>
            <a:off x="26935173" y="24745795"/>
            <a:ext cx="11944985" cy="4850918"/>
          </a:xfrm>
          <a:prstGeom prst="rect">
            <a:avLst/>
          </a:prstGeom>
        </p:spPr>
      </p:pic>
      <p:pic>
        <p:nvPicPr>
          <p:cNvPr id="2" name="Google Shape;88;p1">
            <a:extLst>
              <a:ext uri="{FF2B5EF4-FFF2-40B4-BE49-F238E27FC236}">
                <a16:creationId xmlns:a16="http://schemas.microsoft.com/office/drawing/2014/main" id="{99B4B1D8-1F0C-5538-DEE9-AD40D21812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60561" y="215817"/>
            <a:ext cx="3419597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E564DBF-A74F-F099-E01B-322A9E96F2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83508" y="14193863"/>
            <a:ext cx="11789197" cy="5619672"/>
          </a:xfrm>
          <a:prstGeom prst="rect">
            <a:avLst/>
          </a:prstGeom>
        </p:spPr>
      </p:pic>
      <p:pic>
        <p:nvPicPr>
          <p:cNvPr id="6" name="Picture 5" descr="A red square with white text&#10;&#10;AI-generated content may be incorrect.">
            <a:extLst>
              <a:ext uri="{FF2B5EF4-FFF2-40B4-BE49-F238E27FC236}">
                <a16:creationId xmlns:a16="http://schemas.microsoft.com/office/drawing/2014/main" id="{E6AE275E-09BC-DE89-B63D-DC98734986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29585" y="16507327"/>
            <a:ext cx="3615390" cy="485940"/>
          </a:xfrm>
          <a:prstGeom prst="rect">
            <a:avLst/>
          </a:prstGeom>
        </p:spPr>
      </p:pic>
      <p:pic>
        <p:nvPicPr>
          <p:cNvPr id="10" name="Picture 9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220DFD1C-B67A-7D06-9503-BD38292C987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6528"/>
          <a:stretch/>
        </p:blipFill>
        <p:spPr>
          <a:xfrm>
            <a:off x="15926236" y="28034667"/>
            <a:ext cx="4406698" cy="3124092"/>
          </a:xfrm>
          <a:prstGeom prst="rect">
            <a:avLst/>
          </a:prstGeom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AA81A856-3B53-36BE-0426-B4756FDA52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32934" y="27374066"/>
            <a:ext cx="5005476" cy="3232281"/>
          </a:xfrm>
          <a:prstGeom prst="rect">
            <a:avLst/>
          </a:prstGeom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E641373F-BB42-5687-C265-0E8EB5E5EC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872706" y="11941825"/>
            <a:ext cx="5891772" cy="6954561"/>
          </a:xfrm>
          <a:prstGeom prst="rect">
            <a:avLst/>
          </a:prstGeom>
        </p:spPr>
      </p:pic>
      <p:pic>
        <p:nvPicPr>
          <p:cNvPr id="16" name="Picture 15" descr="A graph with blue bars&#10;&#10;AI-generated content may be incorrect.">
            <a:extLst>
              <a:ext uri="{FF2B5EF4-FFF2-40B4-BE49-F238E27FC236}">
                <a16:creationId xmlns:a16="http://schemas.microsoft.com/office/drawing/2014/main" id="{D59DE808-FB71-850C-AF56-6DA88F81BD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439712" y="13432954"/>
            <a:ext cx="5937724" cy="347472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9A4EC36-7982-3963-643A-354F10ADEAE1}"/>
              </a:ext>
            </a:extLst>
          </p:cNvPr>
          <p:cNvSpPr/>
          <p:nvPr/>
        </p:nvSpPr>
        <p:spPr>
          <a:xfrm>
            <a:off x="31913553" y="16026894"/>
            <a:ext cx="1988224" cy="20477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atellite image of a city&#10;&#10;AI-generated content may be incorrect.">
            <a:extLst>
              <a:ext uri="{FF2B5EF4-FFF2-40B4-BE49-F238E27FC236}">
                <a16:creationId xmlns:a16="http://schemas.microsoft.com/office/drawing/2014/main" id="{1EB2C2F5-0034-1B3F-B3DC-67214FED7C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192981" y="8955633"/>
            <a:ext cx="4645668" cy="4081498"/>
          </a:xfrm>
          <a:prstGeom prst="rect">
            <a:avLst/>
          </a:prstGeom>
        </p:spPr>
      </p:pic>
      <p:pic>
        <p:nvPicPr>
          <p:cNvPr id="29" name="Picture 28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658027D2-99D8-351A-0802-5F2BC55FC8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67393" y="19859678"/>
            <a:ext cx="13167780" cy="7251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3338383-22B9-331A-71D4-5FD56918AD5C}"/>
              </a:ext>
            </a:extLst>
          </p:cNvPr>
          <p:cNvSpPr txBox="1"/>
          <p:nvPr/>
        </p:nvSpPr>
        <p:spPr>
          <a:xfrm>
            <a:off x="4751187" y="750933"/>
            <a:ext cx="307093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Times New Roman" panose="02020603050405020304" pitchFamily="18" charset="0"/>
              </a:rPr>
              <a:t>NYC Metropolitan Vegetation Growth Analysis</a:t>
            </a:r>
          </a:p>
          <a:p>
            <a:pPr algn="ctr"/>
            <a:r>
              <a:rPr lang="en-US" sz="7000" dirty="0">
                <a:solidFill>
                  <a:schemeClr val="bg1"/>
                </a:solidFill>
                <a:latin typeface="Times New Roman" panose="02020603050405020304" pitchFamily="18" charset="0"/>
              </a:rPr>
              <a:t>Zain Sadiq &amp; Kye </a:t>
            </a:r>
            <a:r>
              <a:rPr lang="en-US" sz="7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Deithorn</a:t>
            </a:r>
            <a:endParaRPr lang="en-US" sz="7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10</Words>
  <Application>Microsoft Macintosh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mmartel</dc:creator>
  <cp:lastModifiedBy>Zain Sadiq</cp:lastModifiedBy>
  <cp:revision>4</cp:revision>
  <dcterms:created xsi:type="dcterms:W3CDTF">2005-11-14T14:36:50Z</dcterms:created>
  <dcterms:modified xsi:type="dcterms:W3CDTF">2025-05-07T17:41:24Z</dcterms:modified>
</cp:coreProperties>
</file>